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1D5C"/>
    <a:srgbClr val="2594D2"/>
    <a:srgbClr val="2791D5"/>
    <a:srgbClr val="FBC2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110" d="100"/>
          <a:sy n="110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45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1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420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4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21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8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93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7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4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33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32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84C08-6EA2-4426-A314-ED34A123FB9A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6742-E48F-4996-8560-138E7C133E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6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3109DC39-D208-486D-8A9B-366AEDE8DDE8}"/>
              </a:ext>
            </a:extLst>
          </p:cNvPr>
          <p:cNvGrpSpPr/>
          <p:nvPr/>
        </p:nvGrpSpPr>
        <p:grpSpPr>
          <a:xfrm>
            <a:off x="-450173" y="-1"/>
            <a:ext cx="10266728" cy="6927407"/>
            <a:chOff x="1537195" y="61246"/>
            <a:chExt cx="10266728" cy="692740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305D929-DF34-4784-A448-A4C8C8F2A447}"/>
                </a:ext>
              </a:extLst>
            </p:cNvPr>
            <p:cNvGrpSpPr/>
            <p:nvPr/>
          </p:nvGrpSpPr>
          <p:grpSpPr>
            <a:xfrm>
              <a:off x="1537195" y="61246"/>
              <a:ext cx="10266728" cy="6927407"/>
              <a:chOff x="-360727" y="1"/>
              <a:chExt cx="10266728" cy="6927407"/>
            </a:xfrm>
          </p:grpSpPr>
          <p:grpSp>
            <p:nvGrpSpPr>
              <p:cNvPr id="4" name="Group 2">
                <a:extLst>
                  <a:ext uri="{FF2B5EF4-FFF2-40B4-BE49-F238E27FC236}">
                    <a16:creationId xmlns:a16="http://schemas.microsoft.com/office/drawing/2014/main" id="{99EBE0E5-40D6-44D2-A1EC-E74347E34D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" y="1"/>
                <a:ext cx="9906000" cy="6858000"/>
                <a:chOff x="104805994" y="106373222"/>
                <a:chExt cx="10785770" cy="7630162"/>
              </a:xfrm>
            </p:grpSpPr>
            <p:pic>
              <p:nvPicPr>
                <p:cNvPr id="1027" name="Picture 3">
                  <a:extLst>
                    <a:ext uri="{FF2B5EF4-FFF2-40B4-BE49-F238E27FC236}">
                      <a16:creationId xmlns:a16="http://schemas.microsoft.com/office/drawing/2014/main" id="{36F3CF9A-3337-4D79-87F2-4E2EE8FE438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4805994" y="106373222"/>
                  <a:ext cx="10785770" cy="76301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5C3F2BD6-D40F-44BA-AD35-745CFC9135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5954490" y="106946164"/>
                  <a:ext cx="8487178" cy="23181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808F0B8B-9BC9-4400-B6AB-A50422C9E8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610480" y="107216620"/>
                  <a:ext cx="1133342" cy="24469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779E223-9AB3-4535-AC71-BB578B57D2D1}"/>
                  </a:ext>
                </a:extLst>
              </p:cNvPr>
              <p:cNvSpPr/>
              <p:nvPr/>
            </p:nvSpPr>
            <p:spPr>
              <a:xfrm>
                <a:off x="-360727" y="6174571"/>
                <a:ext cx="1770077" cy="75283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" name="bk object 57">
              <a:extLst>
                <a:ext uri="{FF2B5EF4-FFF2-40B4-BE49-F238E27FC236}">
                  <a16:creationId xmlns:a16="http://schemas.microsoft.com/office/drawing/2014/main" id="{7A470DAC-19E7-4FA1-91A1-EDFC7877B603}"/>
                </a:ext>
              </a:extLst>
            </p:cNvPr>
            <p:cNvSpPr/>
            <p:nvPr/>
          </p:nvSpPr>
          <p:spPr>
            <a:xfrm flipH="1">
              <a:off x="1705865" y="5433242"/>
              <a:ext cx="2690274" cy="1252986"/>
            </a:xfrm>
            <a:custGeom>
              <a:avLst/>
              <a:gdLst/>
              <a:ahLst/>
              <a:cxnLst/>
              <a:rect l="l" t="t" r="r" b="b"/>
              <a:pathLst>
                <a:path w="3058159" h="1569084">
                  <a:moveTo>
                    <a:pt x="1092281" y="815466"/>
                  </a:moveTo>
                  <a:lnTo>
                    <a:pt x="878667" y="832815"/>
                  </a:lnTo>
                  <a:lnTo>
                    <a:pt x="693374" y="884872"/>
                  </a:lnTo>
                  <a:lnTo>
                    <a:pt x="522559" y="954265"/>
                  </a:lnTo>
                  <a:lnTo>
                    <a:pt x="365841" y="1041018"/>
                  </a:lnTo>
                  <a:lnTo>
                    <a:pt x="223347" y="1162469"/>
                  </a:lnTo>
                  <a:lnTo>
                    <a:pt x="123652" y="1283919"/>
                  </a:lnTo>
                  <a:lnTo>
                    <a:pt x="38181" y="1440065"/>
                  </a:lnTo>
                  <a:lnTo>
                    <a:pt x="9733" y="1509464"/>
                  </a:lnTo>
                  <a:lnTo>
                    <a:pt x="0" y="1568827"/>
                  </a:lnTo>
                  <a:lnTo>
                    <a:pt x="3057860" y="1568827"/>
                  </a:lnTo>
                  <a:lnTo>
                    <a:pt x="3057860" y="867511"/>
                  </a:lnTo>
                  <a:lnTo>
                    <a:pt x="1448389" y="867511"/>
                  </a:lnTo>
                  <a:lnTo>
                    <a:pt x="1263223" y="832815"/>
                  </a:lnTo>
                  <a:lnTo>
                    <a:pt x="1092281" y="815466"/>
                  </a:lnTo>
                  <a:close/>
                </a:path>
                <a:path w="3058159" h="1569084">
                  <a:moveTo>
                    <a:pt x="2687528" y="0"/>
                  </a:moveTo>
                  <a:lnTo>
                    <a:pt x="2545161" y="0"/>
                  </a:lnTo>
                  <a:lnTo>
                    <a:pt x="2331420" y="17398"/>
                  </a:lnTo>
                  <a:lnTo>
                    <a:pt x="2132030" y="69468"/>
                  </a:lnTo>
                  <a:lnTo>
                    <a:pt x="1946864" y="138810"/>
                  </a:lnTo>
                  <a:lnTo>
                    <a:pt x="1775922" y="260222"/>
                  </a:lnTo>
                  <a:lnTo>
                    <a:pt x="1647779" y="381723"/>
                  </a:lnTo>
                  <a:lnTo>
                    <a:pt x="1590756" y="451116"/>
                  </a:lnTo>
                  <a:lnTo>
                    <a:pt x="1548084" y="520522"/>
                  </a:lnTo>
                  <a:lnTo>
                    <a:pt x="1505285" y="607263"/>
                  </a:lnTo>
                  <a:lnTo>
                    <a:pt x="1448389" y="780770"/>
                  </a:lnTo>
                  <a:lnTo>
                    <a:pt x="1448389" y="867511"/>
                  </a:lnTo>
                  <a:lnTo>
                    <a:pt x="3057860" y="867511"/>
                  </a:lnTo>
                  <a:lnTo>
                    <a:pt x="3057860" y="104139"/>
                  </a:lnTo>
                  <a:lnTo>
                    <a:pt x="2943941" y="52069"/>
                  </a:lnTo>
                  <a:lnTo>
                    <a:pt x="2815798" y="34670"/>
                  </a:lnTo>
                  <a:lnTo>
                    <a:pt x="26875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6FD244D5-8A08-49A7-94FE-FFA196C1B6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595" b="11964"/>
          <a:stretch/>
        </p:blipFill>
        <p:spPr>
          <a:xfrm rot="10800000">
            <a:off x="7926386" y="-1"/>
            <a:ext cx="1978025" cy="110562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EE9F9D-796E-48DF-9A4F-3C1C61BC630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5556" r="94753">
                        <a14:foregroundMark x1="21605" y1="46813" x2="21605" y2="46813"/>
                        <a14:foregroundMark x1="24383" y1="51758" x2="24383" y2="51758"/>
                        <a14:foregroundMark x1="21296" y1="56154" x2="21296" y2="56154"/>
                        <a14:foregroundMark x1="14043" y1="55824" x2="14043" y2="55824"/>
                        <a14:foregroundMark x1="10494" y1="54725" x2="10494" y2="54725"/>
                        <a14:foregroundMark x1="6327" y1="49780" x2="6327" y2="49780"/>
                        <a14:foregroundMark x1="11111" y1="50110" x2="11111" y2="50110"/>
                        <a14:foregroundMark x1="9105" y1="45714" x2="9105" y2="45714"/>
                        <a14:foregroundMark x1="9877" y1="54615" x2="9877" y2="54615"/>
                        <a14:foregroundMark x1="22377" y1="54725" x2="22377" y2="54725"/>
                        <a14:foregroundMark x1="19290" y1="60659" x2="19290" y2="60659"/>
                        <a14:foregroundMark x1="16975" y1="62088" x2="16975" y2="62088"/>
                        <a14:foregroundMark x1="18827" y1="64176" x2="18827" y2="64176"/>
                        <a14:foregroundMark x1="30556" y1="62088" x2="30556" y2="62088"/>
                        <a14:foregroundMark x1="40586" y1="58571" x2="40586" y2="58571"/>
                        <a14:foregroundMark x1="33025" y1="69670" x2="33025" y2="69670"/>
                        <a14:foregroundMark x1="44753" y1="69560" x2="44753" y2="69560"/>
                        <a14:foregroundMark x1="57253" y1="66923" x2="57253" y2="66923"/>
                        <a14:foregroundMark x1="82716" y1="58462" x2="82716" y2="58462"/>
                        <a14:foregroundMark x1="85031" y1="53407" x2="85031" y2="53407"/>
                        <a14:foregroundMark x1="84105" y1="57253" x2="84105" y2="57253"/>
                        <a14:foregroundMark x1="78704" y1="57692" x2="78704" y2="57692"/>
                        <a14:foregroundMark x1="79938" y1="53626" x2="80247" y2="53626"/>
                        <a14:foregroundMark x1="81481" y1="56593" x2="81481" y2="56593"/>
                        <a14:foregroundMark x1="79012" y1="58901" x2="79012" y2="58901"/>
                        <a14:foregroundMark x1="86883" y1="63956" x2="86883" y2="63956"/>
                        <a14:foregroundMark x1="92901" y1="54945" x2="92901" y2="54945"/>
                        <a14:foregroundMark x1="85802" y1="44066" x2="85802" y2="44066"/>
                        <a14:foregroundMark x1="41821" y1="67802" x2="41821" y2="67802"/>
                        <a14:foregroundMark x1="45062" y1="72198" x2="45525" y2="72088"/>
                        <a14:foregroundMark x1="46296" y1="71978" x2="46296" y2="71978"/>
                        <a14:foregroundMark x1="46605" y1="71978" x2="46605" y2="71978"/>
                        <a14:foregroundMark x1="57099" y1="66044" x2="57099" y2="66044"/>
                        <a14:foregroundMark x1="70525" y1="66154" x2="70525" y2="66154"/>
                        <a14:foregroundMark x1="70525" y1="66154" x2="70525" y2="66154"/>
                        <a14:foregroundMark x1="32716" y1="71978" x2="32716" y2="71978"/>
                        <a14:foregroundMark x1="15741" y1="63626" x2="15741" y2="63626"/>
                        <a14:foregroundMark x1="16821" y1="61538" x2="16821" y2="61538"/>
                        <a14:foregroundMark x1="16667" y1="62637" x2="16667" y2="62637"/>
                        <a14:foregroundMark x1="24537" y1="63077" x2="24537" y2="63077"/>
                        <a14:foregroundMark x1="28549" y1="64615" x2="28549" y2="64615"/>
                        <a14:foregroundMark x1="28704" y1="66264" x2="28704" y2="66264"/>
                        <a14:foregroundMark x1="27160" y1="65055" x2="26698" y2="65055"/>
                        <a14:foregroundMark x1="25772" y1="64176" x2="25772" y2="64176"/>
                        <a14:foregroundMark x1="25772" y1="64176" x2="25772" y2="64176"/>
                        <a14:foregroundMark x1="25772" y1="63956" x2="25772" y2="63736"/>
                        <a14:foregroundMark x1="27160" y1="61209" x2="27160" y2="61209"/>
                        <a14:foregroundMark x1="27469" y1="60989" x2="27778" y2="60879"/>
                        <a14:foregroundMark x1="29630" y1="60440" x2="29630" y2="60440"/>
                        <a14:foregroundMark x1="30247" y1="60330" x2="30710" y2="60220"/>
                        <a14:foregroundMark x1="31173" y1="60220" x2="31173" y2="60220"/>
                        <a14:foregroundMark x1="31790" y1="60220" x2="32253" y2="61099"/>
                        <a14:foregroundMark x1="33642" y1="63077" x2="33333" y2="63297"/>
                        <a14:foregroundMark x1="33179" y1="64505" x2="33025" y2="64945"/>
                        <a14:foregroundMark x1="32562" y1="65385" x2="31790" y2="65824"/>
                        <a14:foregroundMark x1="31636" y1="66044" x2="31019" y2="66154"/>
                        <a14:foregroundMark x1="29475" y1="66374" x2="28858" y2="66374"/>
                        <a14:foregroundMark x1="27778" y1="65934" x2="27469" y2="65604"/>
                        <a14:foregroundMark x1="26543" y1="63736" x2="26543" y2="63516"/>
                        <a14:foregroundMark x1="27006" y1="62637" x2="27006" y2="62637"/>
                        <a14:foregroundMark x1="27315" y1="62418" x2="27315" y2="62418"/>
                        <a14:foregroundMark x1="27932" y1="62527" x2="28704" y2="62857"/>
                        <a14:foregroundMark x1="29475" y1="63297" x2="29784" y2="63297"/>
                        <a14:foregroundMark x1="10185" y1="53516" x2="10185" y2="53516"/>
                        <a14:foregroundMark x1="11265" y1="52198" x2="11265" y2="52198"/>
                        <a14:foregroundMark x1="11728" y1="53956" x2="11265" y2="53956"/>
                        <a14:foregroundMark x1="7870" y1="47143" x2="7870" y2="47143"/>
                        <a14:foregroundMark x1="5556" y1="49341" x2="5556" y2="49341"/>
                        <a14:foregroundMark x1="10494" y1="47033" x2="10494" y2="47033"/>
                        <a14:foregroundMark x1="9722" y1="49011" x2="9722" y2="49011"/>
                        <a14:foregroundMark x1="11728" y1="47473" x2="11728" y2="47473"/>
                        <a14:foregroundMark x1="16049" y1="62967" x2="16049" y2="62967"/>
                        <a14:foregroundMark x1="85648" y1="64176" x2="85648" y2="64176"/>
                        <a14:foregroundMark x1="92747" y1="54945" x2="92747" y2="54945"/>
                        <a14:foregroundMark x1="88272" y1="56044" x2="87963" y2="55934"/>
                        <a14:foregroundMark x1="85802" y1="55934" x2="85802" y2="55934"/>
                        <a14:foregroundMark x1="85340" y1="56044" x2="85340" y2="56044"/>
                        <a14:foregroundMark x1="85185" y1="56044" x2="85185" y2="56044"/>
                        <a14:foregroundMark x1="85957" y1="57363" x2="85957" y2="57363"/>
                        <a14:foregroundMark x1="85802" y1="58022" x2="84877" y2="58462"/>
                        <a14:foregroundMark x1="82870" y1="58462" x2="81481" y2="58571"/>
                        <a14:foregroundMark x1="79938" y1="58132" x2="78549" y2="57473"/>
                        <a14:foregroundMark x1="77932" y1="56923" x2="77623" y2="56593"/>
                        <a14:foregroundMark x1="77469" y1="55714" x2="77623" y2="55495"/>
                        <a14:foregroundMark x1="78858" y1="53956" x2="79784" y2="53956"/>
                        <a14:foregroundMark x1="81019" y1="53956" x2="81636" y2="54176"/>
                        <a14:foregroundMark x1="82716" y1="54396" x2="83179" y2="54615"/>
                        <a14:foregroundMark x1="84105" y1="55275" x2="84568" y2="55495"/>
                        <a14:foregroundMark x1="85185" y1="55385" x2="85494" y2="55385"/>
                        <a14:foregroundMark x1="85802" y1="55275" x2="86265" y2="55165"/>
                        <a14:foregroundMark x1="86420" y1="55165" x2="86420" y2="54945"/>
                        <a14:foregroundMark x1="86420" y1="54615" x2="86420" y2="54615"/>
                        <a14:foregroundMark x1="86420" y1="54505" x2="86420" y2="54505"/>
                        <a14:foregroundMark x1="88889" y1="55604" x2="88889" y2="55604"/>
                        <a14:foregroundMark x1="90586" y1="55934" x2="90586" y2="55934"/>
                        <a14:foregroundMark x1="91512" y1="55714" x2="91512" y2="55714"/>
                        <a14:foregroundMark x1="92593" y1="55604" x2="92593" y2="55604"/>
                        <a14:foregroundMark x1="93056" y1="55495" x2="93056" y2="55495"/>
                        <a14:foregroundMark x1="94753" y1="52088" x2="94753" y2="52088"/>
                        <a14:foregroundMark x1="94753" y1="52088" x2="94753" y2="52088"/>
                        <a14:foregroundMark x1="94444" y1="52747" x2="94444" y2="52747"/>
                        <a14:foregroundMark x1="93981" y1="52418" x2="93981" y2="52418"/>
                        <a14:foregroundMark x1="93827" y1="51758" x2="93827" y2="51758"/>
                        <a14:foregroundMark x1="93981" y1="53846" x2="93981" y2="53846"/>
                        <a14:foregroundMark x1="93827" y1="53297" x2="93827" y2="53297"/>
                        <a14:foregroundMark x1="93210" y1="56154" x2="93210" y2="56154"/>
                        <a14:foregroundMark x1="77315" y1="63407" x2="77315" y2="63407"/>
                        <a14:foregroundMark x1="79475" y1="64396" x2="79475" y2="64396"/>
                        <a14:foregroundMark x1="78395" y1="64396" x2="78395" y2="64396"/>
                        <a14:foregroundMark x1="77623" y1="64176" x2="77623" y2="64176"/>
                        <a14:foregroundMark x1="77315" y1="64066" x2="77315" y2="64066"/>
                        <a14:foregroundMark x1="77006" y1="64066" x2="77006" y2="64066"/>
                        <a14:foregroundMark x1="76698" y1="64066" x2="76698" y2="64066"/>
                        <a14:foregroundMark x1="76698" y1="64066" x2="76698" y2="64066"/>
                        <a14:foregroundMark x1="76543" y1="64066" x2="76543" y2="64066"/>
                        <a14:foregroundMark x1="77778" y1="63516" x2="77778" y2="63516"/>
                        <a14:foregroundMark x1="78086" y1="62747" x2="78086" y2="62747"/>
                        <a14:foregroundMark x1="76235" y1="64176" x2="76235" y2="64176"/>
                        <a14:foregroundMark x1="87037" y1="64176" x2="87037" y2="64176"/>
                        <a14:foregroundMark x1="87809" y1="64505" x2="87809" y2="64505"/>
                        <a14:foregroundMark x1="88426" y1="64505" x2="88426" y2="64505"/>
                        <a14:foregroundMark x1="88735" y1="64505" x2="88735" y2="64505"/>
                        <a14:foregroundMark x1="88426" y1="64176" x2="88426" y2="64176"/>
                        <a14:foregroundMark x1="88272" y1="63956" x2="88272" y2="63956"/>
                        <a14:foregroundMark x1="87963" y1="63736" x2="87654" y2="63626"/>
                        <a14:foregroundMark x1="87500" y1="63626" x2="87191" y2="63626"/>
                        <a14:foregroundMark x1="86883" y1="63626" x2="86883" y2="63626"/>
                        <a14:foregroundMark x1="86883" y1="63736" x2="86883" y2="63736"/>
                        <a14:foregroundMark x1="86728" y1="63956" x2="86728" y2="63956"/>
                        <a14:foregroundMark x1="86574" y1="64066" x2="86574" y2="64066"/>
                        <a14:foregroundMark x1="86574" y1="64066" x2="86574" y2="64066"/>
                        <a14:backgroundMark x1="40432" y1="69780" x2="40432" y2="69780"/>
                        <a14:backgroundMark x1="40586" y1="71758" x2="40586" y2="71758"/>
                        <a14:backgroundMark x1="39043" y1="71978" x2="39043" y2="71978"/>
                        <a14:backgroundMark x1="39043" y1="72527" x2="39043" y2="72527"/>
                        <a14:backgroundMark x1="43827" y1="72857" x2="43827" y2="72857"/>
                        <a14:backgroundMark x1="41049" y1="72527" x2="41049" y2="72527"/>
                        <a14:backgroundMark x1="40432" y1="72527" x2="40432" y2="72527"/>
                        <a14:backgroundMark x1="39969" y1="72527" x2="39969" y2="72527"/>
                        <a14:backgroundMark x1="39352" y1="72527" x2="39352" y2="72527"/>
                        <a14:backgroundMark x1="38580" y1="72527" x2="38117" y2="72527"/>
                        <a14:backgroundMark x1="37654" y1="72527" x2="37346" y2="72527"/>
                        <a14:backgroundMark x1="37191" y1="72527" x2="36728" y2="72637"/>
                        <a14:backgroundMark x1="36265" y1="72637" x2="35957" y2="72747"/>
                        <a14:backgroundMark x1="35802" y1="72747" x2="35494" y2="72747"/>
                        <a14:backgroundMark x1="35031" y1="72637" x2="35031" y2="72637"/>
                        <a14:backgroundMark x1="34722" y1="72637" x2="34722" y2="72637"/>
                        <a14:backgroundMark x1="35031" y1="72527" x2="35340" y2="72527"/>
                        <a14:backgroundMark x1="37654" y1="72418" x2="38272" y2="72418"/>
                        <a14:backgroundMark x1="39043" y1="72308" x2="39043" y2="72308"/>
                        <a14:backgroundMark x1="39352" y1="72308" x2="40432" y2="72418"/>
                        <a14:backgroundMark x1="40741" y1="72418" x2="40741" y2="72418"/>
                        <a14:backgroundMark x1="41204" y1="72418" x2="41358" y2="72527"/>
                        <a14:backgroundMark x1="41667" y1="72527" x2="41667" y2="72527"/>
                        <a14:backgroundMark x1="42284" y1="72637" x2="42593" y2="72637"/>
                        <a14:backgroundMark x1="42901" y1="72637" x2="43519" y2="72857"/>
                        <a14:backgroundMark x1="43519" y1="72857" x2="43827" y2="72857"/>
                        <a14:backgroundMark x1="43981" y1="72857" x2="43981" y2="72857"/>
                        <a14:backgroundMark x1="45216" y1="72527" x2="45216" y2="72527"/>
                        <a14:backgroundMark x1="79938" y1="65165" x2="79938" y2="65165"/>
                        <a14:backgroundMark x1="78086" y1="65385" x2="78086" y2="65385"/>
                        <a14:backgroundMark x1="77778" y1="65165" x2="77623" y2="64945"/>
                        <a14:backgroundMark x1="77315" y1="64725" x2="77315" y2="64725"/>
                        <a14:backgroundMark x1="77160" y1="64725" x2="77160" y2="64725"/>
                        <a14:backgroundMark x1="77932" y1="64835" x2="78549" y2="64945"/>
                        <a14:backgroundMark x1="80710" y1="64945" x2="80710" y2="64945"/>
                        <a14:backgroundMark x1="80710" y1="64945" x2="80710" y2="64945"/>
                        <a14:backgroundMark x1="84259" y1="64396" x2="84259" y2="64396"/>
                        <a14:backgroundMark x1="85340" y1="64396" x2="85340" y2="64396"/>
                        <a14:backgroundMark x1="81173" y1="64835" x2="80864" y2="64945"/>
                        <a14:backgroundMark x1="80864" y1="64945" x2="80864" y2="64945"/>
                        <a14:backgroundMark x1="79784" y1="65055" x2="79012" y2="65165"/>
                        <a14:backgroundMark x1="78086" y1="65055" x2="78086" y2="65055"/>
                        <a14:backgroundMark x1="77778" y1="65055" x2="77778" y2="65055"/>
                        <a14:backgroundMark x1="77315" y1="65055" x2="76852" y2="65055"/>
                        <a14:backgroundMark x1="75154" y1="64615" x2="74846" y2="64505"/>
                        <a14:backgroundMark x1="74228" y1="64066" x2="74228" y2="64066"/>
                        <a14:backgroundMark x1="82099" y1="64286" x2="82099" y2="64286"/>
                        <a14:backgroundMark x1="82099" y1="64286" x2="82099" y2="64286"/>
                        <a14:backgroundMark x1="82099" y1="64396" x2="82253" y2="64505"/>
                        <a14:backgroundMark x1="82562" y1="64615" x2="82562" y2="64615"/>
                        <a14:backgroundMark x1="83796" y1="64725" x2="83796" y2="64725"/>
                      </a14:backgroundRemoval>
                    </a14:imgEffect>
                  </a14:imgLayer>
                </a14:imgProps>
              </a:ext>
            </a:extLst>
          </a:blip>
          <a:srcRect t="38399" b="30893"/>
          <a:stretch/>
        </p:blipFill>
        <p:spPr>
          <a:xfrm>
            <a:off x="7350976" y="-69406"/>
            <a:ext cx="2604681" cy="1123208"/>
          </a:xfrm>
          <a:prstGeom prst="rect">
            <a:avLst/>
          </a:prstGeom>
        </p:spPr>
      </p:pic>
      <p:sp>
        <p:nvSpPr>
          <p:cNvPr id="7" name="Text Box 6">
            <a:extLst>
              <a:ext uri="{FF2B5EF4-FFF2-40B4-BE49-F238E27FC236}">
                <a16:creationId xmlns:a16="http://schemas.microsoft.com/office/drawing/2014/main" id="{CB43E90A-BD73-4783-9231-D6C67971C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71" y="-16732"/>
            <a:ext cx="9904411" cy="505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000" b="1" spc="-150" dirty="0">
                <a:solidFill>
                  <a:srgbClr val="2791D5"/>
                </a:solidFill>
                <a:latin typeface="Berlin Sans FB" panose="020E0602020502020306" pitchFamily="34" charset="0"/>
              </a:rPr>
              <a:t>ROYD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spc="-150" normalizeH="0" baseline="0" dirty="0">
                <a:ln>
                  <a:noFill/>
                </a:ln>
                <a:solidFill>
                  <a:srgbClr val="D91D5C"/>
                </a:solidFill>
                <a:effectLst/>
                <a:latin typeface="Berlin Sans FB" panose="020E0602020502020306" pitchFamily="34" charset="0"/>
              </a:rPr>
              <a:t>AUTUMN WINTER 24 25</a:t>
            </a:r>
          </a:p>
        </p:txBody>
      </p:sp>
      <p:sp>
        <p:nvSpPr>
          <p:cNvPr id="17" name="Control 7">
            <a:extLst>
              <a:ext uri="{FF2B5EF4-FFF2-40B4-BE49-F238E27FC236}">
                <a16:creationId xmlns:a16="http://schemas.microsoft.com/office/drawing/2014/main" id="{43DD37F5-FDD5-449A-8574-E63893B42FB4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413431" y="8550263"/>
            <a:ext cx="9971087" cy="61642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30534F9-F0BB-4C8B-A00C-B78BEC7C257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E5EA6F"/>
              </a:clrFrom>
              <a:clrTo>
                <a:srgbClr val="E5EA6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397" b="89313" l="9346" r="92056">
                        <a14:foregroundMark x1="17290" y1="40458" x2="17290" y2="40458"/>
                        <a14:foregroundMark x1="32710" y1="40458" x2="32710" y2="40458"/>
                        <a14:foregroundMark x1="43458" y1="45802" x2="43458" y2="45802"/>
                        <a14:foregroundMark x1="60748" y1="32824" x2="60748" y2="32824"/>
                        <a14:foregroundMark x1="80374" y1="29008" x2="80374" y2="29008"/>
                        <a14:foregroundMark x1="22430" y1="27481" x2="22430" y2="27481"/>
                        <a14:foregroundMark x1="26168" y1="29771" x2="26168" y2="29771"/>
                        <a14:foregroundMark x1="71028" y1="16031" x2="71028" y2="16031"/>
                        <a14:foregroundMark x1="79907" y1="9160" x2="79907" y2="9160"/>
                        <a14:foregroundMark x1="82710" y1="19847" x2="82710" y2="19847"/>
                        <a14:foregroundMark x1="92056" y1="30534" x2="92056" y2="30534"/>
                        <a14:foregroundMark x1="87383" y1="38931" x2="87383" y2="38931"/>
                        <a14:foregroundMark x1="31308" y1="29771" x2="31308" y2="29771"/>
                        <a14:backgroundMark x1="31308" y1="55725" x2="31308" y2="55725"/>
                        <a14:backgroundMark x1="49533" y1="48855" x2="49533" y2="4885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744" y="-11568"/>
            <a:ext cx="1372451" cy="840145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6552229-3A45-4DE8-98A8-786B354B1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888100"/>
              </p:ext>
            </p:extLst>
          </p:nvPr>
        </p:nvGraphicFramePr>
        <p:xfrm>
          <a:off x="252143" y="747755"/>
          <a:ext cx="9564412" cy="18614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8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0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01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7406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WEEK ONE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94D2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kern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GREEN MONDAY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TUESDAY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WEDNESDAY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THURSDAY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FRIDAY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810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00" b="1" kern="1200" dirty="0">
                        <a:solidFill>
                          <a:schemeClr val="bg1"/>
                        </a:solidFill>
                        <a:effectLst/>
                        <a:latin typeface="Core Rhino 65 Bold" panose="02010603030302020204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700" b="1" kern="12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WEEKS COMMENCING: </a:t>
                      </a:r>
                    </a:p>
                    <a:p>
                      <a:pPr algn="ctr"/>
                      <a:r>
                        <a:rPr lang="en-GB" sz="700" b="1" kern="12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21st Oct, 11th Nov, 2nd Dec, 23rd Dec, 13th Jan, 3rd Feb, 24th Feb, 17th Mar, 7th Apr</a:t>
                      </a:r>
                    </a:p>
                    <a:p>
                      <a:pPr algn="ctr"/>
                      <a:endParaRPr lang="en-GB" sz="700" b="1" kern="1200" dirty="0">
                        <a:solidFill>
                          <a:schemeClr val="bg1"/>
                        </a:solidFill>
                        <a:effectLst/>
                        <a:latin typeface="Core Rhino 65 Bold" panose="02010603030302020204" pitchFamily="2" charset="0"/>
                        <a:ea typeface="+mn-ea"/>
                        <a:cs typeface="+mn-cs"/>
                      </a:endParaRPr>
                    </a:p>
                  </a:txBody>
                  <a:tcPr marL="20228" marR="20228" marT="20228" marB="20228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94D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Main Course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Tomato, Baked Bean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Spiral Pasta Bake</a:t>
                      </a:r>
                      <a:r>
                        <a:rPr lang="en-GB" sz="600" b="1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GB" sz="600" b="1" dirty="0">
                          <a:solidFill>
                            <a:srgbClr val="666666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Tractor Pork Sausage Roll with Skin on Baked Potato Wedges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Roast Chicken with Stuffing</a:t>
                      </a:r>
                      <a:r>
                        <a:rPr lang="en-GB" sz="1000" b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Mashed Potatoes</a:t>
                      </a:r>
                      <a:r>
                        <a:rPr lang="en-GB" sz="600" b="1" spc="-3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Tractor Beef Pasta Bolognese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Garlic Bread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MSC Fish Fingers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</a:t>
                      </a:r>
                      <a:r>
                        <a:rPr lang="en-US" sz="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Chips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794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Vegetarian Main Course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Cheese &amp; Tomato Pizza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 Tomato Pasta Salad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Vegetable Korma Hand Pies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Sunny Vegetable Rice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Quorn Grill with Gravy, Stuffing &amp; Roast Potatoes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Plant-based Pasta Bolognese with Garlic Bread</a:t>
                      </a:r>
                      <a:r>
                        <a:rPr lang="en-US" sz="6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Cheese Flan with Chips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445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</a:rPr>
                        <a:t>Vegetables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Broccoli/Cauliflower &amp; Carrots, Sweetcorn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Tractor British Peas, </a:t>
                      </a:r>
                      <a:r>
                        <a:rPr lang="en-GB" sz="6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Baked 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Broccoli/Cauliflower &amp; Carrots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Broccoli, Carrots &amp; Cauliflower Sweetcorn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Baked Beans, British Red Tractor Garden Peas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163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</a:rPr>
                        <a:t>Sandwiches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Egg Mayo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Tuna Mayo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Cheese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Egg Mayo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Ham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16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</a:rPr>
                        <a:t>Sandwiches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Cheese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Ham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Ham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Tuna Mayo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Cheese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51413"/>
                  </a:ext>
                </a:extLst>
              </a:tr>
              <a:tr h="2344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</a:rPr>
                        <a:t>Jacket Potato &amp; Filling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Mayonnaise, Salmon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0250"/>
                  </a:ext>
                </a:extLst>
              </a:tr>
              <a:tr h="182986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</a:rPr>
                        <a:t>Dessert</a:t>
                      </a:r>
                      <a:endParaRPr lang="en-GB" sz="600" b="0" kern="1400" dirty="0">
                        <a:solidFill>
                          <a:schemeClr val="tx1"/>
                        </a:solidFill>
                        <a:effectLst/>
                        <a:latin typeface="Core Rhino 65 Bold" panose="02010603030302020204" pitchFamily="2" charset="0"/>
                        <a:ea typeface="+mn-ea"/>
                        <a:cs typeface="+mn-cs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Chocolate Mousse and Orange Smiles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Homemade Jam Buns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Custard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Chocolate Brownie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Fruity Strawberry Jelly &amp; Mandarin Segments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Vanilla &amp; Cherry Cookie Cup &amp; Custard</a:t>
                      </a: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2" name="Text Box 6">
            <a:extLst>
              <a:ext uri="{FF2B5EF4-FFF2-40B4-BE49-F238E27FC236}">
                <a16:creationId xmlns:a16="http://schemas.microsoft.com/office/drawing/2014/main" id="{714EE163-5B43-498E-9AF8-04D1F3AAE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69" y="0"/>
            <a:ext cx="284777" cy="686206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vert270" wrap="square" lIns="37585" tIns="37585" rIns="37585" bIns="37585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ts val="600"/>
              </a:spcBef>
              <a:spcAft>
                <a:spcPct val="0"/>
              </a:spcAft>
            </a:pPr>
            <a:r>
              <a:rPr lang="en-GB" sz="1100" kern="1400" spc="-150" dirty="0">
                <a:solidFill>
                  <a:srgbClr val="0070C0"/>
                </a:solidFill>
                <a:latin typeface="Arial Black" panose="020B0A04020102020204" pitchFamily="34" charset="0"/>
                <a:ea typeface="HelloRecess" panose="02000603000000000000" pitchFamily="2" charset="0"/>
              </a:rPr>
              <a:t>Colours in the left column represent the band colour your child should choose for the meal that day</a:t>
            </a:r>
            <a:endParaRPr lang="en-GB" sz="1100" spc="-150" dirty="0">
              <a:solidFill>
                <a:srgbClr val="0070C0"/>
              </a:solidFill>
              <a:effectLst>
                <a:innerShdw blurRad="114300" dist="50800" dir="16200000">
                  <a:prstClr val="black">
                    <a:alpha val="69000"/>
                  </a:prstClr>
                </a:innerShdw>
              </a:effectLst>
              <a:latin typeface="Arial Black" panose="020B0A04020102020204" pitchFamily="34" charset="0"/>
              <a:ea typeface="HelloRecess" panose="02000603000000000000" pitchFamily="2" charset="0"/>
              <a:cs typeface="SF Fedora" panose="00000400000000000000" pitchFamily="2" charset="0"/>
            </a:endParaRP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576CBFC-66F5-432F-A7FD-671DCB133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487985"/>
              </p:ext>
            </p:extLst>
          </p:nvPr>
        </p:nvGraphicFramePr>
        <p:xfrm>
          <a:off x="252143" y="2588001"/>
          <a:ext cx="9564412" cy="1957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8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0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01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8770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WEEK TWO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94D2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kern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GREEN MONDAY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TUESDAY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WEDNESDAY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THURSDAY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FRIDAY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676">
                <a:tc rowSpan="7">
                  <a:txBody>
                    <a:bodyPr/>
                    <a:lstStyle/>
                    <a:p>
                      <a:pPr algn="ctr"/>
                      <a:r>
                        <a:rPr lang="en-GB" sz="700" b="1" kern="12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WEEKS COMMENCING:</a:t>
                      </a:r>
                    </a:p>
                    <a:p>
                      <a:pPr algn="ctr"/>
                      <a:r>
                        <a:rPr lang="en-GB" sz="700" b="1" kern="12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28th Oct, 18th Nov, 9th Dec, 30th Dec, 20th Jan, 10th Feb, 3rd Mar, 24th Mar, 14th Apr</a:t>
                      </a:r>
                    </a:p>
                  </a:txBody>
                  <a:tcPr marL="20228" marR="20228" marT="20228" marB="20228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94D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Main Course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Cheesy bean Pitta</a:t>
                      </a:r>
                      <a:r>
                        <a:rPr lang="en-GB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Tractor Pork Sausage with Mashed Potatoes &amp; Gravy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Roast Chicken with Gravy, Yorkshire Pudding</a:t>
                      </a:r>
                      <a:r>
                        <a:rPr lang="en-GB" sz="1000" b="0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Roast Potatoes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Garlic &amp; Tomato Chicken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Pasta Spirals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MSC Fish Fingers 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Chips 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18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Vegetarian Main Course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Cheese &amp; Tomato Pizza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Tomato Pasta Salad</a:t>
                      </a:r>
                      <a:r>
                        <a:rPr lang="en-GB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Plant Based Sausage with Mashed Potatoes &amp; Gravy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Quorn Grill with Gravy, Yorkshire Pudding &amp; Roast Potatoes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Beany Vegetable Wrap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a side of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Sunny Vegetable Rice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Crispy Vegetable Fingers &amp; Chips</a:t>
                      </a:r>
                      <a:r>
                        <a:rPr lang="en-GB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058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</a:rPr>
                        <a:t>Vegetables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Baked Beans or British Red Tractor Garden </a:t>
                      </a:r>
                      <a:r>
                        <a:rPr lang="en-GB" sz="600" b="1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Peas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Broccoli/Cauliflower &amp; Carrots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Broccoli/Cauliflower &amp; Carrots, Sweetcorn</a:t>
                      </a:r>
                      <a:r>
                        <a:rPr lang="en-GB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Broccoli/Cauliflower &amp; Carrots</a:t>
                      </a:r>
                      <a:r>
                        <a:rPr lang="en-GB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Baked</a:t>
                      </a:r>
                      <a:r>
                        <a:rPr lang="en-US" sz="600" b="1" spc="-6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Beans,</a:t>
                      </a: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spc="-2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British Red Tractor Garden Peas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544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</a:rPr>
                        <a:t>Sandwiches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Egg Mayo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Hot Sausage baguette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Cheese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Egg Mayo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Fish Finger wrap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5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</a:rPr>
                        <a:t>Sandwiches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Cheese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Ham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Tuna Mayo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Ham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Tuna Mayo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620834"/>
                  </a:ext>
                </a:extLst>
              </a:tr>
              <a:tr h="2215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0" kern="14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Jacket Potato &amp; Filling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r>
                        <a:rPr lang="en-GB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Beanss</a:t>
                      </a:r>
                      <a:r>
                        <a:rPr lang="en-GB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96200"/>
                  </a:ext>
                </a:extLst>
              </a:tr>
              <a:tr h="221544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</a:rPr>
                        <a:t>Dessert</a:t>
                      </a:r>
                      <a:endParaRPr lang="en-GB" sz="600" b="0" kern="1400" dirty="0">
                        <a:solidFill>
                          <a:schemeClr val="tx1"/>
                        </a:solidFill>
                        <a:effectLst/>
                        <a:latin typeface="Core Rhino 65 Bold" panose="02010603030302020204" pitchFamily="2" charset="0"/>
                        <a:ea typeface="+mn-ea"/>
                        <a:cs typeface="+mn-cs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Apple &amp; Sultana Crumble Bar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Custard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Iced Carrot Cake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Orange Slices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Chocolate Shortbread Pinwheels with Chocolate Sauce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Toffee Cream Tart</a:t>
                      </a:r>
                      <a:r>
                        <a:rPr lang="en-GB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Chocolate Oaty Slice</a:t>
                      </a:r>
                      <a:r>
                        <a:rPr lang="en-GB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996F6681-CFBC-4F21-95F3-558EA1D33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25827"/>
              </p:ext>
            </p:extLst>
          </p:nvPr>
        </p:nvGraphicFramePr>
        <p:xfrm>
          <a:off x="259935" y="4551964"/>
          <a:ext cx="9564412" cy="19431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8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9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0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2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01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8304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WEEK THREE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94D2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kern="14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GREEN MONDAY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TUESDAY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WEDNESDAY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THURSDAY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kern="1400" dirty="0">
                          <a:solidFill>
                            <a:schemeClr val="bg1"/>
                          </a:solidFill>
                          <a:effectLst/>
                          <a:latin typeface="Berlin Sans FB" panose="020E0602020502020306" pitchFamily="34" charset="0"/>
                        </a:rPr>
                        <a:t>FRIDAY</a:t>
                      </a: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1D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634">
                <a:tc rowSpan="7">
                  <a:txBody>
                    <a:bodyPr/>
                    <a:lstStyle/>
                    <a:p>
                      <a:pPr algn="ctr"/>
                      <a:r>
                        <a:rPr lang="en-GB" sz="700" b="1" kern="12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WEEKS COMMENCING: </a:t>
                      </a:r>
                    </a:p>
                    <a:p>
                      <a:pPr algn="ctr"/>
                      <a:r>
                        <a:rPr lang="en-GB" sz="700" b="1" kern="12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14th Oct, 4th Nov, 25th Nov, 16th Dec, 6th Jan, 27th Jan, 17th Feb, 10th Mar, 31st Mar</a:t>
                      </a:r>
                    </a:p>
                    <a:p>
                      <a:pPr algn="ctr"/>
                      <a:endParaRPr lang="en-GB" sz="700" b="1" kern="1200" dirty="0">
                        <a:solidFill>
                          <a:schemeClr val="bg1"/>
                        </a:solidFill>
                        <a:effectLst/>
                        <a:latin typeface="Core Rhino 65 Bold" panose="02010603030302020204" pitchFamily="2" charset="0"/>
                        <a:ea typeface="+mn-ea"/>
                        <a:cs typeface="+mn-cs"/>
                      </a:endParaRPr>
                    </a:p>
                  </a:txBody>
                  <a:tcPr marL="20228" marR="20228" marT="20228" marB="20228" vert="vert27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94D2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Main Course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Macaroni Cheese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Beef Lasagne with Garlic &amp; Tomato Bread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Roast Chicken, Gravy, &amp; Stuffing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Roast Potatoes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Minced Beef &amp; Potato Pie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Mash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MSC Fish Fingers 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Chips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551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Vegetarian Main Course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Beany Shepherd’s Pie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Vegetable Lasagne with Garlic &amp; Tomato Bread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Quorn Grill with Gravy, Stuffing &amp; Roast Potatoes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Vegetable meatballs tom sauce &amp; mixed rice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Cheese &amp; Onion Pastry Roll &amp; Chips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109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Vegetables</a:t>
                      </a: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600" b="0" kern="1400" dirty="0">
                        <a:solidFill>
                          <a:schemeClr val="tx1"/>
                        </a:solidFill>
                        <a:effectLst/>
                        <a:latin typeface="Core Rhino 65 Bold" panose="02010603030302020204" pitchFamily="2" charset="0"/>
                        <a:ea typeface="+mn-ea"/>
                        <a:cs typeface="+mn-cs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Broccoli/Cauliflower &amp; Carrots &amp; Sweetcorn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Sweetcorn &amp; Carrots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Broccoli/Cauliflower &amp; Carrots 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Baked Beans, British Red Tractor Garden Peas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Baked</a:t>
                      </a:r>
                      <a:r>
                        <a:rPr lang="en-GB" sz="600" b="1" spc="-6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Beans,</a:t>
                      </a:r>
                      <a:r>
                        <a:rPr lang="en-GB" sz="600" b="1" spc="-1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British Red Tractor Garden Peas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1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Sandwiches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Egg Mayo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Ham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Egg Mayo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Egg Mayo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Tuna Mayo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705753"/>
                  </a:ext>
                </a:extLst>
              </a:tr>
              <a:tr h="2191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Sandwiches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Cheese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Tuna Mayo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Cheese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Ham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Freshly Made Sandwich with Cheese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024788"/>
                  </a:ext>
                </a:extLst>
              </a:tr>
              <a:tr h="244776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600" b="0" kern="1400" dirty="0">
                          <a:solidFill>
                            <a:schemeClr val="bg1"/>
                          </a:solidFill>
                          <a:effectLst/>
                          <a:latin typeface="Core Rhino 65 Bold" panose="02010603030302020204" pitchFamily="2" charset="0"/>
                          <a:ea typeface="+mn-ea"/>
                          <a:cs typeface="+mn-cs"/>
                        </a:rPr>
                        <a:t>Jacket Potato &amp; Filling</a:t>
                      </a: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Jacket Potato with Cheesy Beans, Tuna Mayonnaise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Cheese 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Beans</a:t>
                      </a:r>
                      <a:r>
                        <a:rPr lang="en-GB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261">
                <a:tc vMerge="1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700" b="1" kern="1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600" b="0" kern="1400" dirty="0">
                          <a:solidFill>
                            <a:schemeClr val="tx1"/>
                          </a:solidFill>
                          <a:effectLst/>
                          <a:latin typeface="Core Rhino 65 Bold" panose="02010603030302020204" pitchFamily="2" charset="0"/>
                        </a:rPr>
                        <a:t>Dessert</a:t>
                      </a:r>
                      <a:endParaRPr lang="en-GB" sz="600" b="0" kern="1400" dirty="0">
                        <a:solidFill>
                          <a:schemeClr val="tx1"/>
                        </a:solidFill>
                        <a:effectLst/>
                        <a:latin typeface="Core Rhino 65 Bold" panose="02010603030302020204" pitchFamily="2" charset="0"/>
                        <a:ea typeface="+mn-ea"/>
                        <a:cs typeface="+mn-cs"/>
                      </a:endParaRPr>
                    </a:p>
                  </a:txBody>
                  <a:tcPr marL="20228" marR="20228" marT="20228" marB="2022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Lemon Cupcake with Fruit Slices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Chocolate Cookie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Orange Wedges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Chocolate Crunch &amp; Chocolate Sauce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Strawberry Mousse 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Lemon Drizzle Cake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Custard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" name="Text Box 6">
            <a:extLst>
              <a:ext uri="{FF2B5EF4-FFF2-40B4-BE49-F238E27FC236}">
                <a16:creationId xmlns:a16="http://schemas.microsoft.com/office/drawing/2014/main" id="{3947F85B-C0C1-46D0-B2ED-82DA5782C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6225" y="6540114"/>
            <a:ext cx="10099647" cy="44225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7585" tIns="37585" rIns="37585" bIns="37585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500"/>
              </a:lnSpc>
            </a:pPr>
            <a:r>
              <a:rPr lang="en-GB" sz="1000" dirty="0">
                <a:solidFill>
                  <a:srgbClr val="D91D5C"/>
                </a:solidFill>
                <a:latin typeface="Tondu Beta" panose="02000000000000000000" pitchFamily="50" charset="0"/>
                <a:ea typeface="Segoe UI Symbol" panose="020B0502040204020203" pitchFamily="34" charset="0"/>
              </a:rPr>
              <a:t>Yoghurt and fruit will also be available each day as an alternative to dessert. A selection of breads, salads and fresh drinking water will be available daily.</a:t>
            </a:r>
          </a:p>
          <a:p>
            <a:pPr algn="ctr">
              <a:lnSpc>
                <a:spcPts val="1500"/>
              </a:lnSpc>
            </a:pPr>
            <a:endParaRPr lang="en-GB" sz="1050" kern="1400" dirty="0">
              <a:solidFill>
                <a:srgbClr val="000000"/>
              </a:solidFill>
              <a:latin typeface="VAG Rounded Std Thin" panose="020F0402020204020204" pitchFamily="34" charset="0"/>
              <a:ea typeface="HelloRecess" panose="02000603000000000000" pitchFamily="2" charset="0"/>
            </a:endParaRPr>
          </a:p>
        </p:txBody>
      </p:sp>
      <p:grpSp>
        <p:nvGrpSpPr>
          <p:cNvPr id="40" name="Group 2">
            <a:extLst>
              <a:ext uri="{FF2B5EF4-FFF2-40B4-BE49-F238E27FC236}">
                <a16:creationId xmlns:a16="http://schemas.microsoft.com/office/drawing/2014/main" id="{4CE54EC6-4B71-0403-65FB-9F143B171AC1}"/>
              </a:ext>
            </a:extLst>
          </p:cNvPr>
          <p:cNvGrpSpPr>
            <a:grpSpLocks/>
          </p:cNvGrpSpPr>
          <p:nvPr/>
        </p:nvGrpSpPr>
        <p:grpSpPr bwMode="auto">
          <a:xfrm>
            <a:off x="1566568" y="64636"/>
            <a:ext cx="1025208" cy="599338"/>
            <a:chOff x="104248653" y="104421473"/>
            <a:chExt cx="3675099" cy="2210902"/>
          </a:xfrm>
        </p:grpSpPr>
        <p:grpSp>
          <p:nvGrpSpPr>
            <p:cNvPr id="41" name="Group 3">
              <a:extLst>
                <a:ext uri="{FF2B5EF4-FFF2-40B4-BE49-F238E27FC236}">
                  <a16:creationId xmlns:a16="http://schemas.microsoft.com/office/drawing/2014/main" id="{8E129333-6A90-E9AA-506C-9A1EA0CB2A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248653" y="104421473"/>
              <a:ext cx="3675099" cy="2210902"/>
              <a:chOff x="99515794" y="108494512"/>
              <a:chExt cx="3477184" cy="2226048"/>
            </a:xfrm>
          </p:grpSpPr>
          <p:sp>
            <p:nvSpPr>
              <p:cNvPr id="44" name="Oval 4">
                <a:extLst>
                  <a:ext uri="{FF2B5EF4-FFF2-40B4-BE49-F238E27FC236}">
                    <a16:creationId xmlns:a16="http://schemas.microsoft.com/office/drawing/2014/main" id="{A9EC1151-7BDF-7ACF-F97C-530121B273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005776" y="109210288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" name="Oval 5">
                <a:extLst>
                  <a:ext uri="{FF2B5EF4-FFF2-40B4-BE49-F238E27FC236}">
                    <a16:creationId xmlns:a16="http://schemas.microsoft.com/office/drawing/2014/main" id="{86902689-C82A-36B3-A780-307FF34F8E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22450" y="109554675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" name="Oval 6">
                <a:extLst>
                  <a:ext uri="{FF2B5EF4-FFF2-40B4-BE49-F238E27FC236}">
                    <a16:creationId xmlns:a16="http://schemas.microsoft.com/office/drawing/2014/main" id="{AA0069CF-2A5A-CDF1-20E7-6DE473858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418285" y="109110922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" name="Oval 7">
                <a:extLst>
                  <a:ext uri="{FF2B5EF4-FFF2-40B4-BE49-F238E27FC236}">
                    <a16:creationId xmlns:a16="http://schemas.microsoft.com/office/drawing/2014/main" id="{8A55AA9A-3E65-B085-CBFB-44F99C2C14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741015" y="109063858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" name="Oval 8">
                <a:extLst>
                  <a:ext uri="{FF2B5EF4-FFF2-40B4-BE49-F238E27FC236}">
                    <a16:creationId xmlns:a16="http://schemas.microsoft.com/office/drawing/2014/main" id="{2B0A2F35-8944-F248-ED91-C1BC14A59B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110809" y="109191605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" name="Oval 9">
                <a:extLst>
                  <a:ext uri="{FF2B5EF4-FFF2-40B4-BE49-F238E27FC236}">
                    <a16:creationId xmlns:a16="http://schemas.microsoft.com/office/drawing/2014/main" id="{87F06CEB-5E3E-6806-639D-7FC7F2CA8B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453709" y="109385099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Oval 10">
                <a:extLst>
                  <a:ext uri="{FF2B5EF4-FFF2-40B4-BE49-F238E27FC236}">
                    <a16:creationId xmlns:a16="http://schemas.microsoft.com/office/drawing/2014/main" id="{61BC0E74-E2EB-728C-8BD3-3C9AF48020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729374" y="109418716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Oval 11">
                <a:extLst>
                  <a:ext uri="{FF2B5EF4-FFF2-40B4-BE49-F238E27FC236}">
                    <a16:creationId xmlns:a16="http://schemas.microsoft.com/office/drawing/2014/main" id="{7A4EDEDF-587F-9B2A-5213-D2D6DCD758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157874" y="109472506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Oval 12">
                <a:extLst>
                  <a:ext uri="{FF2B5EF4-FFF2-40B4-BE49-F238E27FC236}">
                    <a16:creationId xmlns:a16="http://schemas.microsoft.com/office/drawing/2014/main" id="{4AE90795-E296-A964-0318-3D0259CA4E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667056" y="109472506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Oval 13">
                <a:extLst>
                  <a:ext uri="{FF2B5EF4-FFF2-40B4-BE49-F238E27FC236}">
                    <a16:creationId xmlns:a16="http://schemas.microsoft.com/office/drawing/2014/main" id="{9ADBE32C-0DFA-DC50-406A-233303A501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539309" y="109588294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Oval 14">
                <a:extLst>
                  <a:ext uri="{FF2B5EF4-FFF2-40B4-BE49-F238E27FC236}">
                    <a16:creationId xmlns:a16="http://schemas.microsoft.com/office/drawing/2014/main" id="{DD9F1F6A-7BF6-9640-345B-2E494F7D2D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149345" y="109702594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" name="AutoShape 15">
                <a:extLst>
                  <a:ext uri="{FF2B5EF4-FFF2-40B4-BE49-F238E27FC236}">
                    <a16:creationId xmlns:a16="http://schemas.microsoft.com/office/drawing/2014/main" id="{F372AAD3-049D-EE3F-848B-C8353E2F3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145361">
                <a:off x="100175005" y="110068894"/>
                <a:ext cx="345232" cy="235274"/>
              </a:xfrm>
              <a:prstGeom prst="roundRect">
                <a:avLst>
                  <a:gd name="adj" fmla="val 602"/>
                </a:avLst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AutoShape 16">
                <a:extLst>
                  <a:ext uri="{FF2B5EF4-FFF2-40B4-BE49-F238E27FC236}">
                    <a16:creationId xmlns:a16="http://schemas.microsoft.com/office/drawing/2014/main" id="{8D9842D5-8066-7692-EDAB-FD46A91A6F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885022">
                <a:off x="100804821" y="109886261"/>
                <a:ext cx="345232" cy="235274"/>
              </a:xfrm>
              <a:prstGeom prst="roundRect">
                <a:avLst>
                  <a:gd name="adj" fmla="val 602"/>
                </a:avLst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AutoShape 17">
                <a:extLst>
                  <a:ext uri="{FF2B5EF4-FFF2-40B4-BE49-F238E27FC236}">
                    <a16:creationId xmlns:a16="http://schemas.microsoft.com/office/drawing/2014/main" id="{CCC4D68B-6D9A-C445-C842-13DCA2786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110809" y="109813948"/>
                <a:ext cx="345232" cy="235274"/>
              </a:xfrm>
              <a:prstGeom prst="roundRect">
                <a:avLst>
                  <a:gd name="adj" fmla="val 602"/>
                </a:avLst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AutoShape 18">
                <a:extLst>
                  <a:ext uri="{FF2B5EF4-FFF2-40B4-BE49-F238E27FC236}">
                    <a16:creationId xmlns:a16="http://schemas.microsoft.com/office/drawing/2014/main" id="{5911DCD5-2119-4D6B-F736-BD571154A5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376143">
                <a:off x="101027204" y="109831287"/>
                <a:ext cx="349527" cy="237607"/>
              </a:xfrm>
              <a:prstGeom prst="roundRect">
                <a:avLst>
                  <a:gd name="adj" fmla="val 602"/>
                </a:avLst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Oval 19">
                <a:extLst>
                  <a:ext uri="{FF2B5EF4-FFF2-40B4-BE49-F238E27FC236}">
                    <a16:creationId xmlns:a16="http://schemas.microsoft.com/office/drawing/2014/main" id="{5328189F-4F4F-DE1D-A881-9F9DD2B813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1733145" y="109495928"/>
                <a:ext cx="618565" cy="524436"/>
              </a:xfrm>
              <a:prstGeom prst="ellipse">
                <a:avLst/>
              </a:prstGeom>
              <a:solidFill>
                <a:srgbClr val="FFFFFF"/>
              </a:solidFill>
              <a:ln w="25400" algn="ctr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pic>
            <p:nvPicPr>
              <p:cNvPr id="60" name="Picture 20">
                <a:extLst>
                  <a:ext uri="{FF2B5EF4-FFF2-40B4-BE49-F238E27FC236}">
                    <a16:creationId xmlns:a16="http://schemas.microsoft.com/office/drawing/2014/main" id="{0449A513-610B-028C-913A-FAB79978EF8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515794" y="108494512"/>
                <a:ext cx="3477184" cy="2226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2" name="Rectangle 21">
              <a:extLst>
                <a:ext uri="{FF2B5EF4-FFF2-40B4-BE49-F238E27FC236}">
                  <a16:creationId xmlns:a16="http://schemas.microsoft.com/office/drawing/2014/main" id="{5EE48A24-0CCE-CAE3-5F9A-06204A4EA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352622" y="105367015"/>
              <a:ext cx="747164" cy="493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43" name="Picture 22">
              <a:extLst>
                <a:ext uri="{FF2B5EF4-FFF2-40B4-BE49-F238E27FC236}">
                  <a16:creationId xmlns:a16="http://schemas.microsoft.com/office/drawing/2014/main" id="{B5841C95-75B1-3BFA-6CEB-D874ECAD5A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399037" y="105367015"/>
              <a:ext cx="700749" cy="489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58270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932</Words>
  <Application>Microsoft Office PowerPoint</Application>
  <PresentationFormat>A4 Paper (210x297 mm)</PresentationFormat>
  <Paragraphs>169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Arial Black</vt:lpstr>
      <vt:lpstr>Berlin Sans FB</vt:lpstr>
      <vt:lpstr>Calibri</vt:lpstr>
      <vt:lpstr>Calibri Light</vt:lpstr>
      <vt:lpstr>Core Rhino 65 Bold</vt:lpstr>
      <vt:lpstr>HelloRecess</vt:lpstr>
      <vt:lpstr>Segoe UI Symbol</vt:lpstr>
      <vt:lpstr>SF Fedora</vt:lpstr>
      <vt:lpstr>Times New Roman</vt:lpstr>
      <vt:lpstr>Tondu Beta</vt:lpstr>
      <vt:lpstr>VAG Rounded Std Thin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Shone</dc:creator>
  <cp:lastModifiedBy>Lynn Lawton</cp:lastModifiedBy>
  <cp:revision>72</cp:revision>
  <cp:lastPrinted>2021-07-07T09:31:08Z</cp:lastPrinted>
  <dcterms:created xsi:type="dcterms:W3CDTF">2018-09-13T10:30:05Z</dcterms:created>
  <dcterms:modified xsi:type="dcterms:W3CDTF">2024-10-22T14:44:35Z</dcterms:modified>
</cp:coreProperties>
</file>